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62" r:id="rId2"/>
  </p:sldMasterIdLst>
  <p:notesMasterIdLst>
    <p:notesMasterId r:id="rId5"/>
  </p:notesMasterIdLst>
  <p:handoutMasterIdLst>
    <p:handoutMasterId r:id="rId6"/>
  </p:handoutMasterIdLst>
  <p:sldIdLst>
    <p:sldId id="349" r:id="rId3"/>
    <p:sldId id="350" r:id="rId4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1594" y="-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r>
              <a:rPr lang="en-US"/>
              <a:t>David M. Rocke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BAB9F157-7ECF-4F98-B5E6-4F3BC649378E}" type="datetime1">
              <a:rPr lang="en-US" smtClean="0"/>
              <a:t>5/10/2015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r>
              <a:rPr lang="en-US"/>
              <a:t>Sources of Variation in Microarray Data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95911231-F234-4C82-997C-9081FC9512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21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91642E20-D1C0-4110-9E4C-2C272BCE7AE3}" type="datetime1">
              <a:rPr lang="en-US" smtClean="0"/>
              <a:t>5/10/2015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AB17E153-66C9-42E5-8BB0-739AAAA0A4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4160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B99B3CE-32D4-4C68-8771-B7DF6DCD332E}" type="datetime1">
              <a:rPr lang="en-US" smtClean="0"/>
              <a:t>5/10/2015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34E2A5-3422-4235-ABAA-BDB2D8117F91}" type="slidenum">
              <a:rPr lang="en-US"/>
              <a:pPr/>
              <a:t>1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86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B99B3CE-32D4-4C68-8771-B7DF6DCD332E}" type="datetime1">
              <a:rPr lang="en-US" smtClean="0"/>
              <a:t>5/10/2015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34E2A5-3422-4235-ABAA-BDB2D8117F91}" type="slidenum">
              <a:rPr lang="en-US"/>
              <a:pPr/>
              <a:t>2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9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E4323EF-C243-496F-9715-54A3C2BE8A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A0B52-0163-4036-8B3D-3C3A5953E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FB85D-CB69-47AE-AF47-4A17B904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23EF-C243-496F-9715-54A3C2BE8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5FF0-3579-4FC2-BB38-2EC5DED3B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1C8B-FE1A-4A27-8DC1-9CD2606FB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FD45-9783-4DE5-91FC-10F1102FF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73D7-F7D1-4276-B0A4-7986A95CE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FC4A8-9258-4C7D-A3E6-400F87B64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1473-0313-4C9F-A03D-730206DAF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2213-E6D1-4D1D-9AEB-AFEDC8620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65FF0-3579-4FC2-BB38-2EC5DED3B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0C1C9C-03CD-42A7-B6BB-AA162834BA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0B52-0163-4036-8B3D-3C3A5953E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B85D-CB69-47AE-AF47-4A17B904D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C1C8B-FE1A-4A27-8DC1-9CD2606FB1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6FD45-9783-4DE5-91FC-10F1102FF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273D7-F7D1-4276-B0A4-7986A95CE0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FC4A8-9258-4C7D-A3E6-400F87B641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F1473-0313-4C9F-A03D-730206DAF4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72213-E6D1-4D1D-9AEB-AFEDC8620A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C1C9C-03CD-42A7-B6BB-AA162834BA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85EDE7-0FD2-4E36-B02F-3FDA3A6EAF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85EDE7-0FD2-4E36-B02F-3FDA3A6EAFB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en-US" dirty="0"/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the R annotation tools to investigate the top 20 genes in the Rice array experiment.</a:t>
            </a:r>
          </a:p>
          <a:p>
            <a:r>
              <a:rPr lang="en-US" dirty="0" smtClean="0"/>
              <a:t>Submit a gene list to </a:t>
            </a:r>
            <a:r>
              <a:rPr lang="en-US" dirty="0" smtClean="0"/>
              <a:t>DAVID </a:t>
            </a:r>
            <a:r>
              <a:rPr lang="en-US" dirty="0" smtClean="0"/>
              <a:t>and see what you find.</a:t>
            </a:r>
          </a:p>
          <a:p>
            <a:r>
              <a:rPr lang="en-US" dirty="0" smtClean="0"/>
              <a:t>Try this with</a:t>
            </a:r>
          </a:p>
          <a:p>
            <a:pPr lvl="1"/>
            <a:r>
              <a:rPr lang="en-US" dirty="0" smtClean="0"/>
              <a:t>p-values </a:t>
            </a:r>
            <a:r>
              <a:rPr lang="en-US" dirty="0" smtClean="0"/>
              <a:t>&lt; 0.05</a:t>
            </a:r>
          </a:p>
          <a:p>
            <a:pPr lvl="1"/>
            <a:r>
              <a:rPr lang="en-US" dirty="0" smtClean="0"/>
              <a:t>FDR adjusted p-values </a:t>
            </a:r>
            <a:r>
              <a:rPr lang="en-US" dirty="0" smtClean="0"/>
              <a:t>&lt; </a:t>
            </a:r>
            <a:r>
              <a:rPr lang="en-US" dirty="0" smtClean="0"/>
              <a:t>0.10</a:t>
            </a:r>
            <a:endParaRPr lang="en-US" dirty="0" smtClean="0"/>
          </a:p>
          <a:p>
            <a:r>
              <a:rPr lang="en-US" dirty="0" smtClean="0"/>
              <a:t>Are there any qualitative differences? How many genes are in each of the </a:t>
            </a:r>
            <a:r>
              <a:rPr lang="en-US" dirty="0" smtClean="0"/>
              <a:t>two </a:t>
            </a:r>
            <a:r>
              <a:rPr lang="en-US" dirty="0" smtClean="0"/>
              <a:t>categories?</a:t>
            </a:r>
          </a:p>
          <a:p>
            <a:r>
              <a:rPr lang="en-US" dirty="0" smtClean="0"/>
              <a:t>Can you figure out how to compute the overlap?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5FF0-3579-4FC2-BB38-2EC5DED3B71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3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 2</a:t>
            </a:r>
            <a:endParaRPr lang="en-US" dirty="0"/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the R annotation tools to investigate the top 20 genes in the </a:t>
            </a:r>
            <a:r>
              <a:rPr lang="en-US" dirty="0" err="1" smtClean="0"/>
              <a:t>Bottomly</a:t>
            </a:r>
            <a:r>
              <a:rPr lang="en-US" dirty="0" smtClean="0"/>
              <a:t> RNA-</a:t>
            </a:r>
            <a:r>
              <a:rPr lang="en-US" dirty="0" err="1" smtClean="0"/>
              <a:t>Seq</a:t>
            </a:r>
            <a:r>
              <a:rPr lang="en-US" dirty="0" smtClean="0"/>
              <a:t> experiment.</a:t>
            </a:r>
            <a:endParaRPr lang="en-US" dirty="0" smtClean="0"/>
          </a:p>
          <a:p>
            <a:r>
              <a:rPr lang="en-US" dirty="0" smtClean="0"/>
              <a:t>Submit a gene list to </a:t>
            </a:r>
            <a:r>
              <a:rPr lang="en-US" dirty="0" smtClean="0"/>
              <a:t>DAVID </a:t>
            </a:r>
            <a:r>
              <a:rPr lang="en-US" dirty="0" smtClean="0"/>
              <a:t>and see what you find.</a:t>
            </a:r>
          </a:p>
          <a:p>
            <a:r>
              <a:rPr lang="en-US" dirty="0" smtClean="0"/>
              <a:t>Try this with</a:t>
            </a:r>
          </a:p>
          <a:p>
            <a:pPr lvl="1"/>
            <a:r>
              <a:rPr lang="en-US" dirty="0" smtClean="0"/>
              <a:t>p-values </a:t>
            </a:r>
            <a:r>
              <a:rPr lang="en-US" dirty="0" smtClean="0"/>
              <a:t>&lt; 0.05</a:t>
            </a:r>
          </a:p>
          <a:p>
            <a:pPr lvl="1"/>
            <a:r>
              <a:rPr lang="en-US" dirty="0" smtClean="0"/>
              <a:t>FDR adjusted p-values </a:t>
            </a:r>
            <a:r>
              <a:rPr lang="en-US" dirty="0" smtClean="0"/>
              <a:t>&lt; </a:t>
            </a:r>
            <a:r>
              <a:rPr lang="en-US" dirty="0" smtClean="0"/>
              <a:t>0.10</a:t>
            </a:r>
            <a:endParaRPr lang="en-US" dirty="0" smtClean="0"/>
          </a:p>
          <a:p>
            <a:r>
              <a:rPr lang="en-US" dirty="0" smtClean="0"/>
              <a:t>Are there any qualitative differences? How many genes are in each of the </a:t>
            </a:r>
            <a:r>
              <a:rPr lang="en-US" dirty="0" smtClean="0"/>
              <a:t>two </a:t>
            </a:r>
            <a:r>
              <a:rPr lang="en-US" dirty="0" smtClean="0"/>
              <a:t>categories?</a:t>
            </a:r>
          </a:p>
          <a:p>
            <a:r>
              <a:rPr lang="en-US" dirty="0" smtClean="0"/>
              <a:t>Can you figure out how to compute the overlap?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12, 2015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5FF0-3579-4FC2-BB38-2EC5DED3B71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5561</TotalTime>
  <Words>166</Words>
  <Application>Microsoft Office PowerPoint</Application>
  <PresentationFormat>Letter Paper (8.5x11 in)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Constantia</vt:lpstr>
      <vt:lpstr>Times New Roman</vt:lpstr>
      <vt:lpstr>Wingdings 2</vt:lpstr>
      <vt:lpstr>Custom Design</vt:lpstr>
      <vt:lpstr>Flow</vt:lpstr>
      <vt:lpstr>Exercise 1</vt:lpstr>
      <vt:lpstr>Exercise 2</vt:lpstr>
    </vt:vector>
  </TitlesOfParts>
  <Company>UCD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Multidisciplinary COllaboration:  Why and How?</dc:title>
  <dc:creator>David M. Rocke</dc:creator>
  <cp:lastModifiedBy>David Rocke</cp:lastModifiedBy>
  <cp:revision>105</cp:revision>
  <cp:lastPrinted>1998-10-01T03:37:39Z</cp:lastPrinted>
  <dcterms:created xsi:type="dcterms:W3CDTF">1998-09-24T18:03:49Z</dcterms:created>
  <dcterms:modified xsi:type="dcterms:W3CDTF">2015-05-10T23:20:09Z</dcterms:modified>
</cp:coreProperties>
</file>